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177C0-E561-4C74-894F-35EEA746B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5DF430A-8EA6-46DF-A373-5FC04945B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AC49E1-12E8-4B9F-BD1F-C0925DD2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FE0A12-7F0E-405E-9CD0-A92174588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0F5B0-FF88-4CC1-994F-27287584E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33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50978-3282-4EBF-A20B-E0AEABFD9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BE2F7B-30E1-446F-A059-14AFCB43A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E19A99-8208-4023-836E-1667CF06C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1CC666-1C26-496B-B4ED-9268FB8F1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82346E-D5A5-44E2-9ED8-0EBB9FDC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49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2F14D8D-D3BE-4F7E-A650-4F1EDA2CDE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4834B01-D93C-4BF3-8D59-4A2481A64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38F5E4-6169-453F-AC68-8E3D0DCC2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B92DD1-701F-438F-B49E-24204E91A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7BE59D-4EAA-452A-8150-E9530B9C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23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EAEBBB-AC25-4B83-8E47-79328EFD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0FD761-1258-436E-A92B-CBA587F51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CCCBF7-84A3-4C86-9A62-63626051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A60F1-605C-4B80-8EB6-70A4212F4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3CFACA-4CEF-4189-AC43-008BECAF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19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BF13FA-30DA-4C08-96FF-5E6A3BC7C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64F6B1-62DA-4737-9FCC-03B954643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34F106-71A9-4ADA-9A65-A1F105E1F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42D1A0-1EE3-4FB6-9ECA-B391A4203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9402F7-B0CA-469C-8876-DA93F7D05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35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D17343-9877-4321-8AC6-54C882C50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7671C4-5BDB-4EA8-A1C6-1DFE2B912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8BEEDA5-FF9B-4FCA-90D7-4C0F8FE6A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8591BD-5426-4995-9067-AE8F9F347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C9428C-D47E-4EA5-894F-4AB0B868D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89FEC3-F03F-440A-BC6C-8142414D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60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72D34C-4E6A-43E9-86F5-25E363B65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CD5EBF-6A7A-42E6-892A-8101A8194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2C22E90-8192-44CD-A630-9F21EFBAD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7C4AA44-ED19-4378-8DBD-0E346914D3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5928D73-934B-4283-A957-8000E5BE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ED518CE-7FFF-4060-BED3-27ABD7457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1489E72-D458-4A2F-AAC7-AE7906DE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C3DFE2A-F650-4731-9ABE-0149965F9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81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F35FF-0100-4155-BBA5-7CC9B636F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30DD21-F057-47A0-B005-06AE6513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884DE3-6CEA-4A18-8FD4-7156A4196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2BB845-470D-4ACC-B227-90FD590F6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95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08CF1D5-2F4D-49DF-8188-A31B71AE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B528425-DAD1-41DD-8B39-36B45A3B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544BBFB-849F-4138-BD63-BB16BA80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52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CCF30-BFDA-49C1-9D30-8D7BE8338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2C4D73-1705-4290-B696-3C7C5F46A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ECAACB6-8C78-4A9D-849B-3DD633272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FD3A94-DA1B-4378-9260-FC4A7640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8C9574-A4F8-4372-B51A-0AC9B5ADD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955DF7E-12C9-4F17-B816-8558084A6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50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36979-97F3-402B-A98B-7305E54D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156CD04-0916-47A7-8EB0-A875910E5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643E58-66CF-4518-94E2-644B7E0EE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E042A4-7600-4E22-81F6-C837A9152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E612B6-A234-4F29-A9F1-1247BFD39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048DC0-83FC-4BCC-8DB7-787F1AD69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85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3A4AD6C-B1BF-43EF-96FB-4D96A18B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44C4D6-4CC3-4CD5-B9D1-4BAFE31EE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9EBED2-21BB-4C1E-B6DB-C93EB7EB94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1AA93-28F6-41BB-A858-1CFD8F1A62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400E5D-18DF-4442-9BE3-1BA2A8C5C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EE6567-3588-492E-A65A-7DC82ADC1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CFC15-DB7B-4B3E-83C3-391E0E726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40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292CE566-FA05-4CE3-B764-02B815161AB1}"/>
              </a:ext>
            </a:extLst>
          </p:cNvPr>
          <p:cNvGrpSpPr/>
          <p:nvPr/>
        </p:nvGrpSpPr>
        <p:grpSpPr>
          <a:xfrm>
            <a:off x="2054387" y="850743"/>
            <a:ext cx="7700337" cy="5163310"/>
            <a:chOff x="3049575" y="1677000"/>
            <a:chExt cx="10784685" cy="7231459"/>
          </a:xfrm>
        </p:grpSpPr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BAC7299D-4AA1-4A60-AD69-FD397ED5D079}"/>
                </a:ext>
              </a:extLst>
            </p:cNvPr>
            <p:cNvGrpSpPr/>
            <p:nvPr/>
          </p:nvGrpSpPr>
          <p:grpSpPr>
            <a:xfrm>
              <a:off x="3049575" y="1677000"/>
              <a:ext cx="10784685" cy="7231459"/>
              <a:chOff x="3049575" y="1524600"/>
              <a:chExt cx="10784685" cy="7231459"/>
            </a:xfrm>
          </p:grpSpPr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BC147489-883E-4950-AD3C-E1D2D86D246B}"/>
                  </a:ext>
                </a:extLst>
              </p:cNvPr>
              <p:cNvSpPr/>
              <p:nvPr/>
            </p:nvSpPr>
            <p:spPr>
              <a:xfrm>
                <a:off x="4105575" y="1524600"/>
                <a:ext cx="9728685" cy="6175459"/>
              </a:xfrm>
              <a:prstGeom prst="rect">
                <a:avLst/>
              </a:prstGeom>
              <a:solidFill>
                <a:srgbClr val="E6E7E7"/>
              </a:solidFill>
              <a:ln w="57150">
                <a:solidFill>
                  <a:schemeClr val="bg1"/>
                </a:solidFill>
              </a:ln>
              <a:effectLst>
                <a:outerShdw blurRad="38100" dist="63500" dir="2700000" algn="tl" rotWithShape="0">
                  <a:srgbClr val="575756">
                    <a:alpha val="6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de-DE" sz="2016">
                  <a:solidFill>
                    <a:srgbClr val="FFFFFF"/>
                  </a:solidFill>
                  <a:latin typeface="Calibri"/>
                </a:endParaRPr>
              </a:p>
            </p:txBody>
          </p:sp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71941CE-954E-4B6F-94D3-931DAF078C88}"/>
                  </a:ext>
                </a:extLst>
              </p:cNvPr>
              <p:cNvSpPr/>
              <p:nvPr/>
            </p:nvSpPr>
            <p:spPr>
              <a:xfrm>
                <a:off x="3577575" y="2052600"/>
                <a:ext cx="9728685" cy="6175459"/>
              </a:xfrm>
              <a:prstGeom prst="rect">
                <a:avLst/>
              </a:prstGeom>
              <a:solidFill>
                <a:srgbClr val="E6E7E7"/>
              </a:solidFill>
              <a:ln w="57150">
                <a:solidFill>
                  <a:schemeClr val="bg1"/>
                </a:solidFill>
              </a:ln>
              <a:effectLst>
                <a:outerShdw blurRad="38100" dist="63500" dir="2700000" algn="tl" rotWithShape="0">
                  <a:srgbClr val="575756">
                    <a:alpha val="6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de-DE" sz="2016">
                  <a:solidFill>
                    <a:srgbClr val="FFFFFF"/>
                  </a:solidFill>
                  <a:latin typeface="Calibri"/>
                </a:endParaRPr>
              </a:p>
            </p:txBody>
          </p:sp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F3F8CD5-30D4-4BC5-AA51-C2DA82E4DF09}"/>
                  </a:ext>
                </a:extLst>
              </p:cNvPr>
              <p:cNvSpPr txBox="1"/>
              <p:nvPr/>
            </p:nvSpPr>
            <p:spPr>
              <a:xfrm>
                <a:off x="11152670" y="1612504"/>
                <a:ext cx="2542135" cy="363564"/>
              </a:xfrm>
              <a:prstGeom prst="rect">
                <a:avLst/>
              </a:prstGeom>
            </p:spPr>
            <p:txBody>
              <a:bodyPr wrap="square" lIns="34272" tIns="34272" rIns="34272" bIns="34272">
                <a:spAutoFit/>
              </a:bodyPr>
              <a:lstStyle>
                <a:defPPr>
                  <a:defRPr lang="en-US"/>
                </a:defPPr>
                <a:lvl1pPr>
                  <a:defRPr sz="1300">
                    <a:solidFill>
                      <a:srgbClr val="00549C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237" b="1" dirty="0">
                    <a:sym typeface="Symbol" panose="05050102010706020507" pitchFamily="18" charset="2"/>
                  </a:rPr>
                  <a:t>Werkzeuge &amp; Vorlagen</a:t>
                </a:r>
                <a:endParaRPr lang="de-DE" sz="1237" b="1" dirty="0"/>
              </a:p>
            </p:txBody>
          </p:sp>
          <p:sp>
            <p:nvSpPr>
              <p:cNvPr id="10" name="Titel 1">
                <a:extLst>
                  <a:ext uri="{FF2B5EF4-FFF2-40B4-BE49-F238E27FC236}">
                    <a16:creationId xmlns:a16="http://schemas.microsoft.com/office/drawing/2014/main" id="{5833DF89-DFC4-479F-A27B-8DFE57DDDA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026681" y="2147972"/>
                <a:ext cx="2115468" cy="363564"/>
              </a:xfrm>
              <a:prstGeom prst="rect">
                <a:avLst/>
              </a:prstGeom>
            </p:spPr>
            <p:txBody>
              <a:bodyPr vert="horz" wrap="square" lIns="34272" tIns="34272" rIns="34272" bIns="34272" rtlCol="0" anchor="t">
                <a:spAutoFit/>
              </a:bodyPr>
              <a:lstStyle>
                <a:lvl1pPr algn="l" defTabSz="914400" rtl="0" eaLnBrk="1" latinLnBrk="0" hangingPunct="1">
                  <a:spcBef>
                    <a:spcPct val="0"/>
                  </a:spcBef>
                  <a:buNone/>
                  <a:defRPr sz="2000" b="1" kern="1200">
                    <a:solidFill>
                      <a:schemeClr val="accent2"/>
                    </a:solidFill>
                    <a:latin typeface="Arial" panose="020B0604020202020204" pitchFamily="34" charset="0"/>
                    <a:ea typeface="+mj-ea"/>
                    <a:cs typeface="Arial" panose="020B0604020202020204" pitchFamily="34" charset="0"/>
                  </a:defRPr>
                </a:lvl1pPr>
              </a:lstStyle>
              <a:p>
                <a:pPr algn="r" fontAlgn="auto">
                  <a:spcAft>
                    <a:spcPts val="0"/>
                  </a:spcAft>
                </a:pPr>
                <a:r>
                  <a:rPr lang="de-DE" sz="1237" dirty="0">
                    <a:solidFill>
                      <a:srgbClr val="00549C"/>
                    </a:solidFill>
                    <a:sym typeface="Symbol" panose="05050102010706020507" pitchFamily="18" charset="2"/>
                  </a:rPr>
                  <a:t>Projektteam</a:t>
                </a:r>
                <a:endParaRPr lang="de-DE" sz="1237" dirty="0">
                  <a:solidFill>
                    <a:srgbClr val="00549C"/>
                  </a:solidFill>
                </a:endParaRPr>
              </a:p>
            </p:txBody>
          </p:sp>
          <p:pic>
            <p:nvPicPr>
              <p:cNvPr id="11" name="Grafik 10">
                <a:extLst>
                  <a:ext uri="{FF2B5EF4-FFF2-40B4-BE49-F238E27FC236}">
                    <a16:creationId xmlns:a16="http://schemas.microsoft.com/office/drawing/2014/main" id="{F83E1EC1-5ED3-4102-BA4F-A93FB83289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220883" y="2734932"/>
                <a:ext cx="9386069" cy="5675425"/>
              </a:xfrm>
              <a:prstGeom prst="rect">
                <a:avLst/>
              </a:prstGeom>
            </p:spPr>
          </p:pic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3F6962C6-77B5-407D-936B-A06218212765}"/>
                  </a:ext>
                </a:extLst>
              </p:cNvPr>
              <p:cNvSpPr/>
              <p:nvPr/>
            </p:nvSpPr>
            <p:spPr>
              <a:xfrm>
                <a:off x="3049575" y="2580600"/>
                <a:ext cx="9728685" cy="617545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E6E7E7"/>
                </a:solidFill>
              </a:ln>
              <a:effectLst>
                <a:outerShdw blurRad="38100" dist="63500" dir="2700000" algn="tl" rotWithShape="0">
                  <a:srgbClr val="575756">
                    <a:alpha val="6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de-DE" sz="2016">
                  <a:solidFill>
                    <a:srgbClr val="FFFFFF"/>
                  </a:solidFill>
                  <a:latin typeface="Calibri"/>
                </a:endParaRPr>
              </a:p>
            </p:txBody>
          </p:sp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476FA815-38D9-417F-926E-E4696689B064}"/>
                  </a:ext>
                </a:extLst>
              </p:cNvPr>
              <p:cNvSpPr/>
              <p:nvPr/>
            </p:nvSpPr>
            <p:spPr>
              <a:xfrm>
                <a:off x="9543769" y="2663680"/>
                <a:ext cx="3097951" cy="384218"/>
              </a:xfrm>
              <a:prstGeom prst="rect">
                <a:avLst/>
              </a:prstGeom>
            </p:spPr>
            <p:txBody>
              <a:bodyPr wrap="square" lIns="34272" tIns="34272" rIns="34272" bIns="34272">
                <a:spAutoFit/>
              </a:bodyPr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237" b="1" dirty="0">
                    <a:solidFill>
                      <a:srgbClr val="00549C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Methodik</a:t>
                </a:r>
                <a:r>
                  <a:rPr lang="de-DE" sz="1333" b="1" dirty="0">
                    <a:solidFill>
                      <a:srgbClr val="00549C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  </a:t>
                </a:r>
                <a:endParaRPr lang="de-DE" sz="1333" b="1" dirty="0">
                  <a:solidFill>
                    <a:srgbClr val="00549C"/>
                  </a:solidFill>
                  <a:latin typeface="Calibri"/>
                </a:endParaRPr>
              </a:p>
            </p:txBody>
          </p:sp>
        </p:grpSp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A2A35EF6-521E-4035-B627-B00A490FD7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52633" y="2952404"/>
              <a:ext cx="9329305" cy="568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82295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Julia Koltermann</dc:creator>
  <cp:lastModifiedBy>Julia Koltermann</cp:lastModifiedBy>
  <cp:revision>1</cp:revision>
  <dcterms:created xsi:type="dcterms:W3CDTF">2021-10-06T08:08:27Z</dcterms:created>
  <dcterms:modified xsi:type="dcterms:W3CDTF">2021-10-06T08:09:00Z</dcterms:modified>
</cp:coreProperties>
</file>